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599"/>
    <a:srgbClr val="F0B310"/>
    <a:srgbClr val="6F68FC"/>
    <a:srgbClr val="A30A35"/>
    <a:srgbClr val="FFD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16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159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915308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78143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249323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527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91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40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42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09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599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2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0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58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2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9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0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41" y="196559"/>
            <a:ext cx="2338859" cy="1594677"/>
          </a:xfrm>
        </p:spPr>
      </p:pic>
      <p:sp>
        <p:nvSpPr>
          <p:cNvPr id="6" name="TextBox 5"/>
          <p:cNvSpPr txBox="1"/>
          <p:nvPr/>
        </p:nvSpPr>
        <p:spPr>
          <a:xfrm>
            <a:off x="1452325" y="2414191"/>
            <a:ext cx="8486775" cy="2554545"/>
          </a:xfrm>
          <a:prstGeom prst="rect">
            <a:avLst/>
          </a:prstGeom>
          <a:solidFill>
            <a:srgbClr val="FEE599"/>
          </a:solidFill>
        </p:spPr>
        <p:txBody>
          <a:bodyPr wrap="square" numCol="2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I</a:t>
            </a:r>
            <a:r>
              <a:rPr lang="en-US" sz="1600" dirty="0" smtClean="0"/>
              <a:t>mmunizations/Vaccines</a:t>
            </a: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TB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Wellness Exams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STI Testing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Gynecological Exams (including oral/injectable birth control)</a:t>
            </a: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endParaRPr lang="en-US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Medication </a:t>
            </a:r>
            <a:r>
              <a:rPr lang="en-US" sz="1600" dirty="0"/>
              <a:t>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Treatment for </a:t>
            </a:r>
            <a:r>
              <a:rPr lang="en-US" sz="1600" dirty="0" smtClean="0"/>
              <a:t>Minor Injury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Treatment for </a:t>
            </a:r>
            <a:r>
              <a:rPr lang="en-US" sz="1600" dirty="0" smtClean="0"/>
              <a:t>Illness (i.e. strep, flu, UTI, colds, stomach bug, rash, headache)</a:t>
            </a: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Free Smoking </a:t>
            </a:r>
            <a:r>
              <a:rPr lang="en-US" sz="1600" dirty="0"/>
              <a:t>Cessation </a:t>
            </a:r>
            <a:r>
              <a:rPr lang="en-US" sz="1600" dirty="0" smtClean="0"/>
              <a:t>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Free Rapid COVID testing</a:t>
            </a: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844742" y="196559"/>
            <a:ext cx="3123333" cy="1366234"/>
          </a:xfrm>
          <a:prstGeom prst="rect">
            <a:avLst/>
          </a:prstGeom>
          <a:solidFill>
            <a:srgbClr val="FEE599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latin typeface="Bernard MT Condensed" panose="02050806060905020404" pitchFamily="18" charset="0"/>
              </a:rPr>
              <a:t>Our 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Nurse Practitioner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Physician </a:t>
            </a:r>
            <a:r>
              <a:rPr lang="en-US" sz="1600" dirty="0"/>
              <a:t>Assistant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Registered Medical Assistant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Collaborating Physician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01300" y="6372225"/>
            <a:ext cx="250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hcdas.umsl.edu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2325" y="1767860"/>
            <a:ext cx="8486775" cy="646331"/>
          </a:xfrm>
          <a:prstGeom prst="rect">
            <a:avLst/>
          </a:prstGeom>
          <a:solidFill>
            <a:srgbClr val="FEE5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>
                <a:latin typeface="Bernard MT Condensed" panose="02050806060905020404" pitchFamily="18" charset="0"/>
              </a:rPr>
              <a:t>Services Offered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069" y="1789658"/>
            <a:ext cx="8777286" cy="224201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52325" y="4256116"/>
            <a:ext cx="84867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Visits are free!</a:t>
            </a:r>
            <a:r>
              <a:rPr lang="en-US" dirty="0" smtClean="0"/>
              <a:t> Charges for physicals requiring paperwork, labs/blood work, prescription medications, TB tests, and immunizations. </a:t>
            </a:r>
          </a:p>
          <a:p>
            <a:endParaRPr lang="en-US" dirty="0"/>
          </a:p>
          <a:p>
            <a:r>
              <a:rPr lang="en-US" dirty="0" smtClean="0"/>
              <a:t>Schedule an appointment, upload required on campus housing immunizations, and ask our providers questions securely online at </a:t>
            </a:r>
            <a:r>
              <a:rPr lang="en-US" b="1" u="sng" dirty="0" smtClean="0"/>
              <a:t>health.umsl.edu</a:t>
            </a:r>
          </a:p>
          <a:p>
            <a:endParaRPr lang="en-US" dirty="0"/>
          </a:p>
          <a:p>
            <a:r>
              <a:rPr lang="en-US" dirty="0" smtClean="0"/>
              <a:t>Located in MSC 131, next to the Nosh Dining Services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41716" y="196559"/>
            <a:ext cx="4497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Before you go to urgent care, call us!</a:t>
            </a:r>
          </a:p>
          <a:p>
            <a:pPr algn="ctr"/>
            <a:r>
              <a:rPr lang="en-US" b="1" dirty="0" smtClean="0"/>
              <a:t>314-516-5671</a:t>
            </a:r>
          </a:p>
          <a:p>
            <a:pPr algn="ctr"/>
            <a:r>
              <a:rPr lang="en-US" b="1" dirty="0" smtClean="0"/>
              <a:t>Appointments Monday-Friday 8:30-4:30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600588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3">
      <a:dk1>
        <a:sysClr val="windowText" lastClr="000000"/>
      </a:dk1>
      <a:lt1>
        <a:sysClr val="window" lastClr="FFFFFF"/>
      </a:lt1>
      <a:dk2>
        <a:srgbClr val="2C3C43"/>
      </a:dk2>
      <a:lt2>
        <a:srgbClr val="FEE599"/>
      </a:lt2>
      <a:accent1>
        <a:srgbClr val="C00000"/>
      </a:accent1>
      <a:accent2>
        <a:srgbClr val="FFC000"/>
      </a:accent2>
      <a:accent3>
        <a:srgbClr val="FFC000"/>
      </a:accent3>
      <a:accent4>
        <a:srgbClr val="F27E19"/>
      </a:accent4>
      <a:accent5>
        <a:srgbClr val="F2AC19"/>
      </a:accent5>
      <a:accent6>
        <a:srgbClr val="E70F24"/>
      </a:accent6>
      <a:hlink>
        <a:srgbClr val="F7CD7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724</TotalTime>
  <Words>131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Bernard MT Condensed</vt:lpstr>
      <vt:lpstr>Trebuchet MS</vt:lpstr>
      <vt:lpstr>Wingdings 3</vt:lpstr>
      <vt:lpstr>Facet</vt:lpstr>
      <vt:lpstr>PowerPoint Presentation</vt:lpstr>
    </vt:vector>
  </TitlesOfParts>
  <Company>UMSL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Health, Counseling &amp; Disability Access Services</dc:title>
  <dc:creator>Koller, Ian</dc:creator>
  <cp:lastModifiedBy>Sanders, Kaitlyn</cp:lastModifiedBy>
  <cp:revision>26</cp:revision>
  <dcterms:created xsi:type="dcterms:W3CDTF">2020-05-12T11:53:43Z</dcterms:created>
  <dcterms:modified xsi:type="dcterms:W3CDTF">2021-06-08T20:43:53Z</dcterms:modified>
</cp:coreProperties>
</file>